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2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32" autoAdjust="0"/>
    <p:restoredTop sz="94660"/>
  </p:normalViewPr>
  <p:slideViewPr>
    <p:cSldViewPr snapToGrid="0">
      <p:cViewPr varScale="1">
        <p:scale>
          <a:sx n="81" d="100"/>
          <a:sy n="81" d="100"/>
        </p:scale>
        <p:origin x="2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5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image" Target="../media/image26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𝑔(𝑥,𝑦)≤𝑡@255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histogram</a:t>
          </a:r>
          <a:r>
            <a:rPr lang="de-DE" sz="1600" kern="1200" dirty="0"/>
            <a:t>, P(i)</a:t>
          </a:r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15.05.2022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40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7.xml"/><Relationship Id="rId12" Type="http://schemas.openxmlformats.org/officeDocument/2006/relationships/image" Target="../media/image19.svg"/><Relationship Id="rId17" Type="http://schemas.openxmlformats.org/officeDocument/2006/relationships/image" Target="../media/image31.png"/><Relationship Id="rId2" Type="http://schemas.openxmlformats.org/officeDocument/2006/relationships/diagramData" Target="../diagrams/data6.xml"/><Relationship Id="rId16" Type="http://schemas.openxmlformats.org/officeDocument/2006/relationships/image" Target="../media/image30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4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8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8.xml"/><Relationship Id="rId1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132726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475607" y="4496323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366"/>
            <a:ext cx="12192000" cy="5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/>
              <a:t> ! </a:t>
            </a:r>
            <a:endParaRPr lang="de-D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GFP-staining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GFP-staining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(Mus musculus)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Hoechst-</a:t>
            </a:r>
            <a:r>
              <a:rPr lang="de-DE" dirty="0" err="1"/>
              <a:t>staining</a:t>
            </a:r>
            <a:endParaRPr lang="de-DE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6" y="2539781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746240" y="278257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705</Words>
  <Application>Microsoft Office PowerPoint</Application>
  <PresentationFormat>Breitbild</PresentationFormat>
  <Paragraphs>235</Paragraphs>
  <Slides>30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8" baseType="lpstr">
      <vt:lpstr>Quicksand</vt:lpstr>
      <vt:lpstr>Arial</vt:lpstr>
      <vt:lpstr>Avenir Next LT Pro</vt:lpstr>
      <vt:lpstr>Avenir Next LT Pro Light</vt:lpstr>
      <vt:lpstr>Calibri</vt:lpstr>
      <vt:lpstr>Cambria Math</vt:lpstr>
      <vt:lpstr>Wingdings</vt:lpstr>
      <vt:lpstr>RetrospectVTI</vt:lpstr>
      <vt:lpstr>PowerPoint-Präsentation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Marie-Claire Indilewitsch</cp:lastModifiedBy>
  <cp:revision>8</cp:revision>
  <dcterms:created xsi:type="dcterms:W3CDTF">2022-05-14T09:56:11Z</dcterms:created>
  <dcterms:modified xsi:type="dcterms:W3CDTF">2022-05-15T14:24:02Z</dcterms:modified>
</cp:coreProperties>
</file>